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4"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4/8/2024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4/8/2024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8516" y="-22623"/>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Lunch Menu</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Grade 9-12 are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Offered ½ 100%</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Served Daily</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2716838938"/>
              </p:ext>
            </p:extLst>
          </p:nvPr>
        </p:nvGraphicFramePr>
        <p:xfrm>
          <a:off x="68516" y="356698"/>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Ham &amp; Cheese </a:t>
                      </a:r>
                    </a:p>
                    <a:p>
                      <a:pPr algn="l"/>
                      <a:r>
                        <a:rPr lang="en-US" sz="1200" spc="0" dirty="0">
                          <a:latin typeface="+mn-lt"/>
                          <a:cs typeface="Arial" panose="020B0604020202020204" pitchFamily="34" charset="0"/>
                        </a:rPr>
                        <a:t>       Croissant</a:t>
                      </a:r>
                    </a:p>
                    <a:p>
                      <a:pPr algn="l"/>
                      <a:r>
                        <a:rPr lang="en-US" sz="1200" spc="0" dirty="0">
                          <a:latin typeface="+mn-lt"/>
                          <a:cs typeface="Arial" panose="020B0604020202020204" pitchFamily="34" charset="0"/>
                        </a:rPr>
                        <a:t>      Salad  Tray</a:t>
                      </a:r>
                    </a:p>
                    <a:p>
                      <a:pPr algn="l"/>
                      <a:r>
                        <a:rPr lang="en-US" sz="1200" spc="0" dirty="0">
                          <a:latin typeface="+mn-lt"/>
                          <a:cs typeface="Arial" panose="020B0604020202020204" pitchFamily="34" charset="0"/>
                        </a:rPr>
                        <a:t>      French Fries </a:t>
                      </a:r>
                    </a:p>
                    <a:p>
                      <a:pPr algn="l"/>
                      <a:r>
                        <a:rPr lang="en-US" sz="1200" spc="0" dirty="0">
                          <a:latin typeface="+mn-lt"/>
                          <a:cs typeface="Arial" panose="020B0604020202020204" pitchFamily="34" charset="0"/>
                        </a:rPr>
                        <a:t>     Cookies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Meatballs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Cheese Burger</a:t>
                      </a:r>
                    </a:p>
                    <a:p>
                      <a:pPr algn="l"/>
                      <a:r>
                        <a:rPr lang="en-US" sz="1200" spc="0" dirty="0">
                          <a:latin typeface="+mn-lt"/>
                          <a:cs typeface="Arial" panose="020B0604020202020204" pitchFamily="34" charset="0"/>
                        </a:rPr>
                        <a:t>        Salad Tray</a:t>
                      </a:r>
                    </a:p>
                    <a:p>
                      <a:pPr algn="l"/>
                      <a:r>
                        <a:rPr lang="en-US" sz="1200" spc="0" dirty="0">
                          <a:latin typeface="+mn-lt"/>
                          <a:cs typeface="Arial" panose="020B0604020202020204" pitchFamily="34" charset="0"/>
                        </a:rPr>
                        <a:t>        Carrots</a:t>
                      </a:r>
                    </a:p>
                    <a:p>
                      <a:pPr algn="l"/>
                      <a:r>
                        <a:rPr lang="en-US" sz="1200" spc="0" dirty="0">
                          <a:latin typeface="+mn-lt"/>
                          <a:cs typeface="Arial" panose="020B0604020202020204" pitchFamily="34" charset="0"/>
                        </a:rPr>
                        <a:t>        French Fries</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R.S Beans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Choc. Pudding</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Chili Cheese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 </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Fish Stick</a:t>
                      </a:r>
                    </a:p>
                    <a:p>
                      <a:r>
                        <a:rPr lang="en-US" sz="1200" spc="0" dirty="0">
                          <a:latin typeface="+mn-lt"/>
                          <a:cs typeface="Arial" panose="020B0604020202020204" pitchFamily="34" charset="0"/>
                        </a:rPr>
                        <a:t>          Mac and Cheese</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Veggie Cup </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Hamburger</a:t>
                      </a:r>
                    </a:p>
                    <a:p>
                      <a:r>
                        <a:rPr lang="en-US" sz="1200" spc="0" dirty="0">
                          <a:latin typeface="+mn-lt"/>
                          <a:cs typeface="Arial" panose="020B0604020202020204" pitchFamily="34" charset="0"/>
                        </a:rPr>
                        <a:t>          Salad Tray </a:t>
                      </a:r>
                    </a:p>
                    <a:p>
                      <a:r>
                        <a:rPr lang="en-US" sz="1200" spc="0" dirty="0">
                          <a:latin typeface="+mn-lt"/>
                          <a:cs typeface="Arial" panose="020B0604020202020204" pitchFamily="34" charset="0"/>
                        </a:rPr>
                        <a:t>          Carrots </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PB &amp; Jam </a:t>
                      </a:r>
                    </a:p>
                    <a:p>
                      <a:r>
                        <a:rPr lang="en-US" sz="1200" spc="0" dirty="0">
                          <a:latin typeface="+mn-lt"/>
                          <a:cs typeface="Arial" panose="020B0604020202020204" pitchFamily="34" charset="0"/>
                        </a:rPr>
                        <a:t>          Sandwich </a:t>
                      </a:r>
                    </a:p>
                    <a:p>
                      <a:r>
                        <a:rPr lang="en-US" sz="1200" spc="0" dirty="0">
                          <a:latin typeface="+mn-lt"/>
                          <a:cs typeface="Arial" panose="020B0604020202020204" pitchFamily="34" charset="0"/>
                        </a:rPr>
                        <a:t>          Cheese Stick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3433</TotalTime>
  <Words>239</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207</cp:revision>
  <dcterms:created xsi:type="dcterms:W3CDTF">2018-01-29T19:14:57Z</dcterms:created>
  <dcterms:modified xsi:type="dcterms:W3CDTF">2024-04-09T13:34:09Z</dcterms:modified>
</cp:coreProperties>
</file>